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6858000" cx="12192000"/>
  <p:notesSz cx="6858000" cy="9144000"/>
  <p:embeddedFontLst>
    <p:embeddedFont>
      <p:font typeface="Century Gothic"/>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CenturyGothic-regular.fntdata"/><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CenturyGothic-italic.fntdata"/><Relationship Id="rId14" Type="http://schemas.openxmlformats.org/officeDocument/2006/relationships/font" Target="fonts/CenturyGothic-bold.fntdata"/><Relationship Id="rId16" Type="http://schemas.openxmlformats.org/officeDocument/2006/relationships/font" Target="fonts/CenturyGothic-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jpg>
</file>

<file path=ppt/media/image12.jp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22" name="Shape 22"/>
        <p:cNvGrpSpPr/>
        <p:nvPr/>
      </p:nvGrpSpPr>
      <p:grpSpPr>
        <a:xfrm>
          <a:off x="0" y="0"/>
          <a:ext cx="0" cy="0"/>
          <a:chOff x="0" y="0"/>
          <a:chExt cx="0" cy="0"/>
        </a:xfrm>
      </p:grpSpPr>
      <p:grpSp>
        <p:nvGrpSpPr>
          <p:cNvPr id="23" name="Google Shape;23;p2"/>
          <p:cNvGrpSpPr/>
          <p:nvPr/>
        </p:nvGrpSpPr>
        <p:grpSpPr>
          <a:xfrm>
            <a:off x="0" y="0"/>
            <a:ext cx="12192000" cy="6858000"/>
            <a:chOff x="0" y="0"/>
            <a:chExt cx="12192000" cy="6858000"/>
          </a:xfrm>
        </p:grpSpPr>
        <p:sp>
          <p:nvSpPr>
            <p:cNvPr id="24" name="Google Shape;24;p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713412" y="402165"/>
              <a:ext cx="6055253"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5677511">
              <a:off x="3140485"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5400000">
              <a:off x="2229377"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33" name="Google Shape;33;p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4" name="Google Shape;34;p2"/>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36" name="Google Shape;36;p2"/>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37" name="Google Shape;37;p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20" name="Shape 120"/>
        <p:cNvGrpSpPr/>
        <p:nvPr/>
      </p:nvGrpSpPr>
      <p:grpSpPr>
        <a:xfrm>
          <a:off x="0" y="0"/>
          <a:ext cx="0" cy="0"/>
          <a:chOff x="0" y="0"/>
          <a:chExt cx="0" cy="0"/>
        </a:xfrm>
      </p:grpSpPr>
      <p:grpSp>
        <p:nvGrpSpPr>
          <p:cNvPr id="121" name="Google Shape;121;p11"/>
          <p:cNvGrpSpPr/>
          <p:nvPr/>
        </p:nvGrpSpPr>
        <p:grpSpPr>
          <a:xfrm>
            <a:off x="0" y="0"/>
            <a:ext cx="12192000" cy="6858000"/>
            <a:chOff x="0" y="0"/>
            <a:chExt cx="12192000" cy="6858000"/>
          </a:xfrm>
        </p:grpSpPr>
        <p:sp>
          <p:nvSpPr>
            <p:cNvPr id="122" name="Google Shape;122;p11"/>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1"/>
            <p:cNvSpPr/>
            <p:nvPr/>
          </p:nvSpPr>
          <p:spPr>
            <a:xfrm rot="10371525">
              <a:off x="263767" y="443825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1"/>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0" name="Google Shape;130;p1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1" name="Google Shape;131;p11"/>
          <p:cNvSpPr txBox="1"/>
          <p:nvPr>
            <p:ph type="title"/>
          </p:nvPr>
        </p:nvSpPr>
        <p:spPr>
          <a:xfrm>
            <a:off x="1154954" y="4969927"/>
            <a:ext cx="8825659"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11"/>
          <p:cNvSpPr/>
          <p:nvPr>
            <p:ph idx="2" type="pic"/>
          </p:nvPr>
        </p:nvSpPr>
        <p:spPr>
          <a:xfrm>
            <a:off x="1154954" y="685800"/>
            <a:ext cx="8825659" cy="3429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33" name="Google Shape;133;p11"/>
          <p:cNvSpPr txBox="1"/>
          <p:nvPr>
            <p:ph idx="1" type="body"/>
          </p:nvPr>
        </p:nvSpPr>
        <p:spPr>
          <a:xfrm>
            <a:off x="1154954" y="5536665"/>
            <a:ext cx="8825658"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34" name="Google Shape;134;p1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138" name="Shape 138"/>
        <p:cNvGrpSpPr/>
        <p:nvPr/>
      </p:nvGrpSpPr>
      <p:grpSpPr>
        <a:xfrm>
          <a:off x="0" y="0"/>
          <a:ext cx="0" cy="0"/>
          <a:chOff x="0" y="0"/>
          <a:chExt cx="0" cy="0"/>
        </a:xfrm>
      </p:grpSpPr>
      <p:grpSp>
        <p:nvGrpSpPr>
          <p:cNvPr id="139" name="Google Shape;139;p12"/>
          <p:cNvGrpSpPr/>
          <p:nvPr/>
        </p:nvGrpSpPr>
        <p:grpSpPr>
          <a:xfrm>
            <a:off x="0" y="0"/>
            <a:ext cx="12192000" cy="6858000"/>
            <a:chOff x="0" y="0"/>
            <a:chExt cx="12192000" cy="6858000"/>
          </a:xfrm>
        </p:grpSpPr>
        <p:sp>
          <p:nvSpPr>
            <p:cNvPr id="140" name="Google Shape;140;p12"/>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2"/>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2"/>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2"/>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2"/>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2"/>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2"/>
            <p:cNvSpPr/>
            <p:nvPr/>
          </p:nvSpPr>
          <p:spPr>
            <a:xfrm rot="-589932">
              <a:off x="8490951" y="2714874"/>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2"/>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48" name="Google Shape;148;p12"/>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49" name="Google Shape;149;p12"/>
          <p:cNvSpPr txBox="1"/>
          <p:nvPr>
            <p:ph type="title"/>
          </p:nvPr>
        </p:nvSpPr>
        <p:spPr>
          <a:xfrm>
            <a:off x="1148798" y="1063417"/>
            <a:ext cx="8831816" cy="1372986"/>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0" name="Google Shape;150;p12"/>
          <p:cNvSpPr txBox="1"/>
          <p:nvPr>
            <p:ph idx="1" type="body"/>
          </p:nvPr>
        </p:nvSpPr>
        <p:spPr>
          <a:xfrm>
            <a:off x="1154954" y="3543300"/>
            <a:ext cx="8825659" cy="24765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51" name="Google Shape;151;p12"/>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2" name="Google Shape;152;p12"/>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3" name="Google Shape;153;p12"/>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55" name="Shape 155"/>
        <p:cNvGrpSpPr/>
        <p:nvPr/>
      </p:nvGrpSpPr>
      <p:grpSpPr>
        <a:xfrm>
          <a:off x="0" y="0"/>
          <a:ext cx="0" cy="0"/>
          <a:chOff x="0" y="0"/>
          <a:chExt cx="0" cy="0"/>
        </a:xfrm>
      </p:grpSpPr>
      <p:grpSp>
        <p:nvGrpSpPr>
          <p:cNvPr id="156" name="Google Shape;156;p13"/>
          <p:cNvGrpSpPr/>
          <p:nvPr/>
        </p:nvGrpSpPr>
        <p:grpSpPr>
          <a:xfrm>
            <a:off x="0" y="0"/>
            <a:ext cx="12192000" cy="6858000"/>
            <a:chOff x="0" y="0"/>
            <a:chExt cx="12192000" cy="6858000"/>
          </a:xfrm>
        </p:grpSpPr>
        <p:sp>
          <p:nvSpPr>
            <p:cNvPr id="157" name="Google Shape;157;p13"/>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rot="-589932">
              <a:off x="8490951" y="41851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65" name="Google Shape;165;p13"/>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6" name="Google Shape;166;p13"/>
          <p:cNvSpPr txBox="1"/>
          <p:nvPr/>
        </p:nvSpPr>
        <p:spPr>
          <a:xfrm>
            <a:off x="881566" y="607336"/>
            <a:ext cx="801912"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IN" sz="9600" u="none" cap="none" strike="noStrike">
                <a:solidFill>
                  <a:srgbClr val="EE52A4"/>
                </a:solidFill>
                <a:latin typeface="Arial"/>
                <a:ea typeface="Arial"/>
                <a:cs typeface="Arial"/>
                <a:sym typeface="Arial"/>
              </a:rPr>
              <a:t>“</a:t>
            </a:r>
            <a:endParaRPr/>
          </a:p>
        </p:txBody>
      </p:sp>
      <p:sp>
        <p:nvSpPr>
          <p:cNvPr id="167" name="Google Shape;167;p13"/>
          <p:cNvSpPr txBox="1"/>
          <p:nvPr/>
        </p:nvSpPr>
        <p:spPr>
          <a:xfrm>
            <a:off x="9884458" y="2613787"/>
            <a:ext cx="652763" cy="156966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IN" sz="9600" u="none" cap="none" strike="noStrike">
                <a:solidFill>
                  <a:srgbClr val="EE52A4"/>
                </a:solidFill>
                <a:latin typeface="Arial"/>
                <a:ea typeface="Arial"/>
                <a:cs typeface="Arial"/>
                <a:sym typeface="Arial"/>
              </a:rPr>
              <a:t>”</a:t>
            </a:r>
            <a:endParaRPr/>
          </a:p>
        </p:txBody>
      </p:sp>
      <p:sp>
        <p:nvSpPr>
          <p:cNvPr id="168" name="Google Shape;168;p13"/>
          <p:cNvSpPr txBox="1"/>
          <p:nvPr>
            <p:ph type="title"/>
          </p:nvPr>
        </p:nvSpPr>
        <p:spPr>
          <a:xfrm>
            <a:off x="1581878" y="982134"/>
            <a:ext cx="8453906" cy="269663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9" name="Google Shape;169;p13"/>
          <p:cNvSpPr txBox="1"/>
          <p:nvPr>
            <p:ph idx="1" type="body"/>
          </p:nvPr>
        </p:nvSpPr>
        <p:spPr>
          <a:xfrm>
            <a:off x="1945945" y="3678766"/>
            <a:ext cx="773121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EE52A4"/>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0" name="Google Shape;170;p13"/>
          <p:cNvSpPr txBox="1"/>
          <p:nvPr>
            <p:ph idx="2" type="body"/>
          </p:nvPr>
        </p:nvSpPr>
        <p:spPr>
          <a:xfrm>
            <a:off x="1154954" y="5029199"/>
            <a:ext cx="9244897" cy="997857"/>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71" name="Google Shape;171;p1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2" name="Google Shape;172;p1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13"/>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175" name="Shape 175"/>
        <p:cNvGrpSpPr/>
        <p:nvPr/>
      </p:nvGrpSpPr>
      <p:grpSpPr>
        <a:xfrm>
          <a:off x="0" y="0"/>
          <a:ext cx="0" cy="0"/>
          <a:chOff x="0" y="0"/>
          <a:chExt cx="0" cy="0"/>
        </a:xfrm>
      </p:grpSpPr>
      <p:grpSp>
        <p:nvGrpSpPr>
          <p:cNvPr id="176" name="Google Shape;176;p14"/>
          <p:cNvGrpSpPr/>
          <p:nvPr/>
        </p:nvGrpSpPr>
        <p:grpSpPr>
          <a:xfrm>
            <a:off x="0" y="0"/>
            <a:ext cx="12192000" cy="6858000"/>
            <a:chOff x="0" y="0"/>
            <a:chExt cx="12192000" cy="6858000"/>
          </a:xfrm>
        </p:grpSpPr>
        <p:sp>
          <p:nvSpPr>
            <p:cNvPr id="177" name="Google Shape;177;p1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4"/>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4"/>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p:nvPr/>
          </p:nvSpPr>
          <p:spPr>
            <a:xfrm rot="-589932">
              <a:off x="8490951" y="4193583"/>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455612" y="4241801"/>
              <a:ext cx="11277600" cy="2337161"/>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85" name="Google Shape;185;p14"/>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86" name="Google Shape;186;p14"/>
          <p:cNvSpPr txBox="1"/>
          <p:nvPr>
            <p:ph type="title"/>
          </p:nvPr>
        </p:nvSpPr>
        <p:spPr>
          <a:xfrm>
            <a:off x="1154954" y="2370667"/>
            <a:ext cx="8825660" cy="1822514"/>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7" name="Google Shape;187;p14"/>
          <p:cNvSpPr txBox="1"/>
          <p:nvPr>
            <p:ph idx="1" type="body"/>
          </p:nvPr>
        </p:nvSpPr>
        <p:spPr>
          <a:xfrm>
            <a:off x="1154954" y="5024967"/>
            <a:ext cx="8825659"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188" name="Google Shape;188;p1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9" name="Google Shape;189;p1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0" name="Google Shape;190;p1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92" name="Shape 192"/>
        <p:cNvGrpSpPr/>
        <p:nvPr/>
      </p:nvGrpSpPr>
      <p:grpSpPr>
        <a:xfrm>
          <a:off x="0" y="0"/>
          <a:ext cx="0" cy="0"/>
          <a:chOff x="0" y="0"/>
          <a:chExt cx="0" cy="0"/>
        </a:xfrm>
      </p:grpSpPr>
      <p:sp>
        <p:nvSpPr>
          <p:cNvPr id="193" name="Google Shape;193;p15"/>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4" name="Google Shape;194;p15"/>
          <p:cNvSpPr txBox="1"/>
          <p:nvPr>
            <p:ph idx="1" type="body"/>
          </p:nvPr>
        </p:nvSpPr>
        <p:spPr>
          <a:xfrm>
            <a:off x="1154954" y="2603502"/>
            <a:ext cx="314187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5" name="Google Shape;195;p15"/>
          <p:cNvSpPr txBox="1"/>
          <p:nvPr>
            <p:ph idx="2" type="body"/>
          </p:nvPr>
        </p:nvSpPr>
        <p:spPr>
          <a:xfrm>
            <a:off x="1154953" y="3179764"/>
            <a:ext cx="314187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6" name="Google Shape;196;p15"/>
          <p:cNvSpPr txBox="1"/>
          <p:nvPr>
            <p:ph idx="3" type="body"/>
          </p:nvPr>
        </p:nvSpPr>
        <p:spPr>
          <a:xfrm>
            <a:off x="4512721" y="2603500"/>
            <a:ext cx="314700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7" name="Google Shape;197;p15"/>
          <p:cNvSpPr txBox="1"/>
          <p:nvPr>
            <p:ph idx="4" type="body"/>
          </p:nvPr>
        </p:nvSpPr>
        <p:spPr>
          <a:xfrm>
            <a:off x="4512721" y="3179763"/>
            <a:ext cx="3147009"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98" name="Google Shape;198;p15"/>
          <p:cNvSpPr txBox="1"/>
          <p:nvPr>
            <p:ph idx="5" type="body"/>
          </p:nvPr>
        </p:nvSpPr>
        <p:spPr>
          <a:xfrm>
            <a:off x="7888135" y="2603501"/>
            <a:ext cx="314573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99" name="Google Shape;199;p15"/>
          <p:cNvSpPr txBox="1"/>
          <p:nvPr>
            <p:ph idx="6" type="body"/>
          </p:nvPr>
        </p:nvSpPr>
        <p:spPr>
          <a:xfrm>
            <a:off x="7888329" y="3179762"/>
            <a:ext cx="3145536" cy="2847293"/>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00" name="Google Shape;200;p15"/>
          <p:cNvCxnSpPr/>
          <p:nvPr/>
        </p:nvCxnSpPr>
        <p:spPr>
          <a:xfrm>
            <a:off x="440397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01" name="Google Shape;201;p15"/>
          <p:cNvCxnSpPr/>
          <p:nvPr/>
        </p:nvCxnSpPr>
        <p:spPr>
          <a:xfrm>
            <a:off x="777240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02" name="Google Shape;202;p1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3" name="Google Shape;203;p1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4" name="Google Shape;204;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05" name="Shape 205"/>
        <p:cNvGrpSpPr/>
        <p:nvPr/>
      </p:nvGrpSpPr>
      <p:grpSpPr>
        <a:xfrm>
          <a:off x="0" y="0"/>
          <a:ext cx="0" cy="0"/>
          <a:chOff x="0" y="0"/>
          <a:chExt cx="0" cy="0"/>
        </a:xfrm>
      </p:grpSpPr>
      <p:sp>
        <p:nvSpPr>
          <p:cNvPr id="206" name="Google Shape;206;p16"/>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7" name="Google Shape;207;p16"/>
          <p:cNvSpPr txBox="1"/>
          <p:nvPr>
            <p:ph idx="1" type="body"/>
          </p:nvPr>
        </p:nvSpPr>
        <p:spPr>
          <a:xfrm>
            <a:off x="1154954" y="4532844"/>
            <a:ext cx="30504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08" name="Google Shape;208;p16"/>
          <p:cNvSpPr/>
          <p:nvPr>
            <p:ph idx="2" type="pic"/>
          </p:nvPr>
        </p:nvSpPr>
        <p:spPr>
          <a:xfrm>
            <a:off x="1334553"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09" name="Google Shape;209;p16"/>
          <p:cNvSpPr txBox="1"/>
          <p:nvPr>
            <p:ph idx="3" type="body"/>
          </p:nvPr>
        </p:nvSpPr>
        <p:spPr>
          <a:xfrm>
            <a:off x="1154954" y="5109106"/>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0" name="Google Shape;210;p16"/>
          <p:cNvSpPr txBox="1"/>
          <p:nvPr>
            <p:ph idx="4" type="body"/>
          </p:nvPr>
        </p:nvSpPr>
        <p:spPr>
          <a:xfrm>
            <a:off x="4568865" y="4532844"/>
            <a:ext cx="3050438" cy="576263"/>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1" name="Google Shape;211;p16"/>
          <p:cNvSpPr/>
          <p:nvPr>
            <p:ph idx="5" type="pic"/>
          </p:nvPr>
        </p:nvSpPr>
        <p:spPr>
          <a:xfrm>
            <a:off x="4748462" y="2603500"/>
            <a:ext cx="2691243"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2" name="Google Shape;212;p16"/>
          <p:cNvSpPr txBox="1"/>
          <p:nvPr>
            <p:ph idx="6" type="body"/>
          </p:nvPr>
        </p:nvSpPr>
        <p:spPr>
          <a:xfrm>
            <a:off x="4570172" y="5109105"/>
            <a:ext cx="3050438"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213" name="Google Shape;213;p16"/>
          <p:cNvSpPr txBox="1"/>
          <p:nvPr>
            <p:ph idx="7" type="body"/>
          </p:nvPr>
        </p:nvSpPr>
        <p:spPr>
          <a:xfrm>
            <a:off x="7982775" y="4532845"/>
            <a:ext cx="305109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214" name="Google Shape;214;p16"/>
          <p:cNvSpPr/>
          <p:nvPr>
            <p:ph idx="8" type="pic"/>
          </p:nvPr>
        </p:nvSpPr>
        <p:spPr>
          <a:xfrm>
            <a:off x="8163031" y="2603500"/>
            <a:ext cx="2691242" cy="1591510"/>
          </a:xfrm>
          <a:prstGeom prst="roundRect">
            <a:avLst>
              <a:gd fmla="val 1858" name="adj"/>
            </a:avLst>
          </a:prstGeom>
          <a:noFill/>
          <a:ln>
            <a:noFill/>
          </a:ln>
          <a:effectLst>
            <a:outerShdw blurRad="50800" rotWithShape="0" algn="tl" dir="5400000" dist="50800">
              <a:srgbClr val="000000">
                <a:alpha val="42745"/>
              </a:srgbClr>
            </a:outerShdw>
          </a:effectLst>
        </p:spPr>
      </p:sp>
      <p:sp>
        <p:nvSpPr>
          <p:cNvPr id="215" name="Google Shape;215;p16"/>
          <p:cNvSpPr txBox="1"/>
          <p:nvPr>
            <p:ph idx="9" type="body"/>
          </p:nvPr>
        </p:nvSpPr>
        <p:spPr>
          <a:xfrm>
            <a:off x="7982775" y="5109104"/>
            <a:ext cx="3051096" cy="91795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216" name="Google Shape;216;p16"/>
          <p:cNvCxnSpPr/>
          <p:nvPr/>
        </p:nvCxnSpPr>
        <p:spPr>
          <a:xfrm>
            <a:off x="4405831"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17" name="Google Shape;217;p16"/>
          <p:cNvCxnSpPr/>
          <p:nvPr/>
        </p:nvCxnSpPr>
        <p:spPr>
          <a:xfrm>
            <a:off x="7797802" y="2569633"/>
            <a:ext cx="0" cy="3492499"/>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18" name="Google Shape;218;p1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9" name="Google Shape;219;p16"/>
          <p:cNvSpPr txBox="1"/>
          <p:nvPr>
            <p:ph idx="11" type="ftr"/>
          </p:nvPr>
        </p:nvSpPr>
        <p:spPr>
          <a:xfrm>
            <a:off x="561111" y="6391838"/>
            <a:ext cx="3644282"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0" name="Google Shape;220;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1" name="Shape 221"/>
        <p:cNvGrpSpPr/>
        <p:nvPr/>
      </p:nvGrpSpPr>
      <p:grpSpPr>
        <a:xfrm>
          <a:off x="0" y="0"/>
          <a:ext cx="0" cy="0"/>
          <a:chOff x="0" y="0"/>
          <a:chExt cx="0" cy="0"/>
        </a:xfrm>
      </p:grpSpPr>
      <p:sp>
        <p:nvSpPr>
          <p:cNvPr id="222" name="Google Shape;222;p17"/>
          <p:cNvSpPr txBox="1"/>
          <p:nvPr>
            <p:ph type="title"/>
          </p:nvPr>
        </p:nvSpPr>
        <p:spPr>
          <a:xfrm>
            <a:off x="1154954" y="973668"/>
            <a:ext cx="8825659"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3" name="Google Shape;223;p17"/>
          <p:cNvSpPr txBox="1"/>
          <p:nvPr>
            <p:ph idx="1" type="body"/>
          </p:nvPr>
        </p:nvSpPr>
        <p:spPr>
          <a:xfrm rot="5400000">
            <a:off x="3859634" y="-101180"/>
            <a:ext cx="3416300" cy="882565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24" name="Google Shape;224;p17"/>
          <p:cNvSpPr txBox="1"/>
          <p:nvPr>
            <p:ph idx="10" type="dt"/>
          </p:nvPr>
        </p:nvSpPr>
        <p:spPr>
          <a:xfrm>
            <a:off x="10695439"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5" name="Google Shape;225;p17"/>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6" name="Google Shape;226;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27" name="Shape 227"/>
        <p:cNvGrpSpPr/>
        <p:nvPr/>
      </p:nvGrpSpPr>
      <p:grpSpPr>
        <a:xfrm>
          <a:off x="0" y="0"/>
          <a:ext cx="0" cy="0"/>
          <a:chOff x="0" y="0"/>
          <a:chExt cx="0" cy="0"/>
        </a:xfrm>
      </p:grpSpPr>
      <p:grpSp>
        <p:nvGrpSpPr>
          <p:cNvPr id="228" name="Google Shape;228;p18"/>
          <p:cNvGrpSpPr/>
          <p:nvPr/>
        </p:nvGrpSpPr>
        <p:grpSpPr>
          <a:xfrm>
            <a:off x="0" y="0"/>
            <a:ext cx="12192000" cy="6858000"/>
            <a:chOff x="0" y="0"/>
            <a:chExt cx="12192000" cy="6858000"/>
          </a:xfrm>
        </p:grpSpPr>
        <p:sp>
          <p:nvSpPr>
            <p:cNvPr id="229" name="Google Shape;229;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8"/>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8"/>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8"/>
            <p:cNvSpPr/>
            <p:nvPr/>
          </p:nvSpPr>
          <p:spPr>
            <a:xfrm>
              <a:off x="414867" y="402165"/>
              <a:ext cx="6510866"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p:nvPr/>
          </p:nvSpPr>
          <p:spPr>
            <a:xfrm rot="5101749">
              <a:off x="6294738" y="457773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rot="5400000">
              <a:off x="44492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38" name="Google Shape;238;p1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39" name="Google Shape;239;p18"/>
          <p:cNvSpPr txBox="1"/>
          <p:nvPr>
            <p:ph type="title"/>
          </p:nvPr>
        </p:nvSpPr>
        <p:spPr>
          <a:xfrm rot="5400000">
            <a:off x="6915922" y="2947779"/>
            <a:ext cx="4748590" cy="1409965"/>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0" name="Google Shape;240;p18"/>
          <p:cNvSpPr txBox="1"/>
          <p:nvPr>
            <p:ph idx="1" type="body"/>
          </p:nvPr>
        </p:nvSpPr>
        <p:spPr>
          <a:xfrm rot="5400000">
            <a:off x="1908671" y="524749"/>
            <a:ext cx="4748590" cy="625602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41" name="Google Shape;241;p18"/>
          <p:cNvSpPr txBox="1"/>
          <p:nvPr>
            <p:ph idx="10" type="dt"/>
          </p:nvPr>
        </p:nvSpPr>
        <p:spPr>
          <a:xfrm>
            <a:off x="10653104" y="6391838"/>
            <a:ext cx="992135"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2" name="Google Shape;242;p1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3" name="Google Shape;243;p1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 name="Shape 41"/>
        <p:cNvGrpSpPr/>
        <p:nvPr/>
      </p:nvGrpSpPr>
      <p:grpSpPr>
        <a:xfrm>
          <a:off x="0" y="0"/>
          <a:ext cx="0" cy="0"/>
          <a:chOff x="0" y="0"/>
          <a:chExt cx="0" cy="0"/>
        </a:xfrm>
      </p:grpSpPr>
      <p:sp>
        <p:nvSpPr>
          <p:cNvPr id="42" name="Google Shape;42;p3"/>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44" name="Google Shape;44;p3"/>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3"/>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7" name="Shape 47"/>
        <p:cNvGrpSpPr/>
        <p:nvPr/>
      </p:nvGrpSpPr>
      <p:grpSpPr>
        <a:xfrm>
          <a:off x="0" y="0"/>
          <a:ext cx="0" cy="0"/>
          <a:chOff x="0" y="0"/>
          <a:chExt cx="0" cy="0"/>
        </a:xfrm>
      </p:grpSpPr>
      <p:sp>
        <p:nvSpPr>
          <p:cNvPr id="48" name="Google Shape;48;p4"/>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4"/>
          <p:cNvSpPr txBox="1"/>
          <p:nvPr>
            <p:ph idx="1" type="body"/>
          </p:nvPr>
        </p:nvSpPr>
        <p:spPr>
          <a:xfrm>
            <a:off x="1154954" y="2603500"/>
            <a:ext cx="4825157"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50" name="Google Shape;50;p4"/>
          <p:cNvSpPr txBox="1"/>
          <p:nvPr>
            <p:ph idx="2" type="body"/>
          </p:nvPr>
        </p:nvSpPr>
        <p:spPr>
          <a:xfrm>
            <a:off x="1154954" y="3179762"/>
            <a:ext cx="4825158"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1" name="Google Shape;51;p4"/>
          <p:cNvSpPr txBox="1"/>
          <p:nvPr>
            <p:ph idx="3" type="body"/>
          </p:nvPr>
        </p:nvSpPr>
        <p:spPr>
          <a:xfrm>
            <a:off x="6208712" y="2603500"/>
            <a:ext cx="482515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52" name="Google Shape;52;p4"/>
          <p:cNvSpPr txBox="1"/>
          <p:nvPr>
            <p:ph idx="4" type="body"/>
          </p:nvPr>
        </p:nvSpPr>
        <p:spPr>
          <a:xfrm>
            <a:off x="6208712" y="3179762"/>
            <a:ext cx="4825159" cy="284003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53" name="Google Shape;53;p4"/>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4"/>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6" name="Shape 56"/>
        <p:cNvGrpSpPr/>
        <p:nvPr/>
      </p:nvGrpSpPr>
      <p:grpSpPr>
        <a:xfrm>
          <a:off x="0" y="0"/>
          <a:ext cx="0" cy="0"/>
          <a:chOff x="0" y="0"/>
          <a:chExt cx="0" cy="0"/>
        </a:xfrm>
      </p:grpSpPr>
      <p:sp>
        <p:nvSpPr>
          <p:cNvPr id="57" name="Google Shape;57;p5"/>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5"/>
          <p:cNvSpPr txBox="1"/>
          <p:nvPr>
            <p:ph idx="1" type="body"/>
          </p:nvPr>
        </p:nvSpPr>
        <p:spPr>
          <a:xfrm>
            <a:off x="1154954" y="2603500"/>
            <a:ext cx="4825158" cy="341630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59" name="Google Shape;59;p5"/>
          <p:cNvSpPr txBox="1"/>
          <p:nvPr>
            <p:ph idx="2" type="body"/>
          </p:nvPr>
        </p:nvSpPr>
        <p:spPr>
          <a:xfrm>
            <a:off x="6208712" y="2603500"/>
            <a:ext cx="4825159" cy="3416300"/>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60" name="Google Shape;60;p5"/>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5"/>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36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6"/>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6"/>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68" name="Shape 68"/>
        <p:cNvGrpSpPr/>
        <p:nvPr/>
      </p:nvGrpSpPr>
      <p:grpSpPr>
        <a:xfrm>
          <a:off x="0" y="0"/>
          <a:ext cx="0" cy="0"/>
          <a:chOff x="0" y="0"/>
          <a:chExt cx="0" cy="0"/>
        </a:xfrm>
      </p:grpSpPr>
      <p:grpSp>
        <p:nvGrpSpPr>
          <p:cNvPr id="69" name="Google Shape;69;p7"/>
          <p:cNvGrpSpPr/>
          <p:nvPr/>
        </p:nvGrpSpPr>
        <p:grpSpPr>
          <a:xfrm>
            <a:off x="0" y="0"/>
            <a:ext cx="12192000" cy="6858000"/>
            <a:chOff x="0" y="0"/>
            <a:chExt cx="12192000" cy="6858000"/>
          </a:xfrm>
        </p:grpSpPr>
        <p:sp>
          <p:nvSpPr>
            <p:cNvPr id="70" name="Google Shape;70;p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7"/>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72" name="Google Shape;72;p7"/>
          <p:cNvSpPr txBox="1"/>
          <p:nvPr>
            <p:ph type="ctrTitle"/>
          </p:nvPr>
        </p:nvSpPr>
        <p:spPr>
          <a:xfrm>
            <a:off x="1154955" y="2099733"/>
            <a:ext cx="8825658" cy="267764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5400"/>
              <a:buFont typeface="Century Gothic"/>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7"/>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440"/>
              <a:buNone/>
              <a:defRPr cap="none">
                <a:solidFill>
                  <a:srgbClr val="EE52A4"/>
                </a:solidFill>
              </a:defRPr>
            </a:lvl1pPr>
            <a:lvl2pPr lvl="1" algn="ctr">
              <a:spcBef>
                <a:spcPts val="1000"/>
              </a:spcBef>
              <a:spcAft>
                <a:spcPts val="0"/>
              </a:spcAft>
              <a:buSzPts val="1280"/>
              <a:buNone/>
              <a:defRPr>
                <a:solidFill>
                  <a:srgbClr val="888888"/>
                </a:solidFill>
              </a:defRPr>
            </a:lvl2pPr>
            <a:lvl3pPr lvl="2" algn="ctr">
              <a:spcBef>
                <a:spcPts val="1000"/>
              </a:spcBef>
              <a:spcAft>
                <a:spcPts val="0"/>
              </a:spcAft>
              <a:buSzPts val="1120"/>
              <a:buNone/>
              <a:defRPr>
                <a:solidFill>
                  <a:srgbClr val="888888"/>
                </a:solidFill>
              </a:defRPr>
            </a:lvl3pPr>
            <a:lvl4pPr lvl="3" algn="ctr">
              <a:spcBef>
                <a:spcPts val="1000"/>
              </a:spcBef>
              <a:spcAft>
                <a:spcPts val="0"/>
              </a:spcAft>
              <a:buSzPts val="960"/>
              <a:buNone/>
              <a:defRPr>
                <a:solidFill>
                  <a:srgbClr val="888888"/>
                </a:solidFill>
              </a:defRPr>
            </a:lvl4pPr>
            <a:lvl5pPr lvl="4" algn="ctr">
              <a:spcBef>
                <a:spcPts val="1000"/>
              </a:spcBef>
              <a:spcAft>
                <a:spcPts val="0"/>
              </a:spcAft>
              <a:buSzPts val="960"/>
              <a:buNone/>
              <a:defRPr>
                <a:solidFill>
                  <a:srgbClr val="888888"/>
                </a:solidFill>
              </a:defRPr>
            </a:lvl5pPr>
            <a:lvl6pPr lvl="5" algn="ctr">
              <a:spcBef>
                <a:spcPts val="1000"/>
              </a:spcBef>
              <a:spcAft>
                <a:spcPts val="0"/>
              </a:spcAft>
              <a:buSzPts val="960"/>
              <a:buNone/>
              <a:defRPr>
                <a:solidFill>
                  <a:srgbClr val="888888"/>
                </a:solidFill>
              </a:defRPr>
            </a:lvl6pPr>
            <a:lvl7pPr lvl="6" algn="ctr">
              <a:spcBef>
                <a:spcPts val="1000"/>
              </a:spcBef>
              <a:spcAft>
                <a:spcPts val="0"/>
              </a:spcAft>
              <a:buSzPts val="960"/>
              <a:buNone/>
              <a:defRPr>
                <a:solidFill>
                  <a:srgbClr val="888888"/>
                </a:solidFill>
              </a:defRPr>
            </a:lvl7pPr>
            <a:lvl8pPr lvl="7" algn="ctr">
              <a:spcBef>
                <a:spcPts val="1000"/>
              </a:spcBef>
              <a:spcAft>
                <a:spcPts val="0"/>
              </a:spcAft>
              <a:buSzPts val="960"/>
              <a:buNone/>
              <a:defRPr>
                <a:solidFill>
                  <a:srgbClr val="888888"/>
                </a:solidFill>
              </a:defRPr>
            </a:lvl8pPr>
            <a:lvl9pPr lvl="8" algn="ctr">
              <a:spcBef>
                <a:spcPts val="1000"/>
              </a:spcBef>
              <a:spcAft>
                <a:spcPts val="0"/>
              </a:spcAft>
              <a:buSzPts val="960"/>
              <a:buNone/>
              <a:defRPr>
                <a:solidFill>
                  <a:srgbClr val="888888"/>
                </a:solidFill>
              </a:defRPr>
            </a:lvl9pPr>
          </a:lstStyle>
          <a:p/>
        </p:txBody>
      </p:sp>
      <p:sp>
        <p:nvSpPr>
          <p:cNvPr id="74" name="Google Shape;74;p7"/>
          <p:cNvSpPr txBox="1"/>
          <p:nvPr>
            <p:ph idx="10" type="dt"/>
          </p:nvPr>
        </p:nvSpPr>
        <p:spPr>
          <a:xfrm rot="5400000">
            <a:off x="10158984" y="1792224"/>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7"/>
          <p:cNvSpPr txBox="1"/>
          <p:nvPr>
            <p:ph idx="11" type="ftr"/>
          </p:nvPr>
        </p:nvSpPr>
        <p:spPr>
          <a:xfrm rot="5400000">
            <a:off x="8951976" y="3227832"/>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0" i="0">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78" name="Shape 78"/>
        <p:cNvGrpSpPr/>
        <p:nvPr/>
      </p:nvGrpSpPr>
      <p:grpSpPr>
        <a:xfrm>
          <a:off x="0" y="0"/>
          <a:ext cx="0" cy="0"/>
          <a:chOff x="0" y="0"/>
          <a:chExt cx="0" cy="0"/>
        </a:xfrm>
      </p:grpSpPr>
      <p:grpSp>
        <p:nvGrpSpPr>
          <p:cNvPr id="79" name="Google Shape;79;p8"/>
          <p:cNvGrpSpPr/>
          <p:nvPr/>
        </p:nvGrpSpPr>
        <p:grpSpPr>
          <a:xfrm>
            <a:off x="0" y="0"/>
            <a:ext cx="12192000" cy="6858000"/>
            <a:chOff x="0" y="0"/>
            <a:chExt cx="12192000" cy="6858000"/>
          </a:xfrm>
        </p:grpSpPr>
        <p:sp>
          <p:nvSpPr>
            <p:cNvPr id="80" name="Google Shape;80;p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a:off x="7289800" y="402165"/>
              <a:ext cx="44788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rot="-5400000">
              <a:off x="3787244"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88" name="Google Shape;88;p8"/>
            <p:cNvSpPr/>
            <p:nvPr/>
          </p:nvSpPr>
          <p:spPr>
            <a:xfrm rot="-5677511">
              <a:off x="4698352"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8"/>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0" name="Google Shape;90;p8"/>
          <p:cNvSpPr txBox="1"/>
          <p:nvPr>
            <p:ph type="title"/>
          </p:nvPr>
        </p:nvSpPr>
        <p:spPr>
          <a:xfrm>
            <a:off x="1154954" y="2677645"/>
            <a:ext cx="4351025" cy="228382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8"/>
          <p:cNvSpPr txBox="1"/>
          <p:nvPr>
            <p:ph idx="1" type="body"/>
          </p:nvPr>
        </p:nvSpPr>
        <p:spPr>
          <a:xfrm>
            <a:off x="6895559" y="2677644"/>
            <a:ext cx="3757545" cy="2283824"/>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rgbClr val="888888"/>
                </a:solidFill>
              </a:defRPr>
            </a:lvl2pPr>
            <a:lvl3pPr indent="-228600" lvl="2" marL="1371600" algn="l">
              <a:spcBef>
                <a:spcPts val="1000"/>
              </a:spcBef>
              <a:spcAft>
                <a:spcPts val="0"/>
              </a:spcAft>
              <a:buSzPts val="1280"/>
              <a:buNone/>
              <a:defRPr sz="1600">
                <a:solidFill>
                  <a:srgbClr val="888888"/>
                </a:solidFill>
              </a:defRPr>
            </a:lvl3pPr>
            <a:lvl4pPr indent="-228600" lvl="3" marL="1828800" algn="l">
              <a:spcBef>
                <a:spcPts val="1000"/>
              </a:spcBef>
              <a:spcAft>
                <a:spcPts val="0"/>
              </a:spcAft>
              <a:buSzPts val="1120"/>
              <a:buNone/>
              <a:defRPr sz="1400">
                <a:solidFill>
                  <a:srgbClr val="888888"/>
                </a:solidFill>
              </a:defRPr>
            </a:lvl4pPr>
            <a:lvl5pPr indent="-228600" lvl="4" marL="2286000" algn="l">
              <a:spcBef>
                <a:spcPts val="1000"/>
              </a:spcBef>
              <a:spcAft>
                <a:spcPts val="0"/>
              </a:spcAft>
              <a:buSzPts val="1120"/>
              <a:buNone/>
              <a:defRPr sz="1400">
                <a:solidFill>
                  <a:srgbClr val="888888"/>
                </a:solidFill>
              </a:defRPr>
            </a:lvl5pPr>
            <a:lvl6pPr indent="-228600" lvl="5" marL="2743200" algn="l">
              <a:spcBef>
                <a:spcPts val="1000"/>
              </a:spcBef>
              <a:spcAft>
                <a:spcPts val="0"/>
              </a:spcAft>
              <a:buSzPts val="1120"/>
              <a:buNone/>
              <a:defRPr sz="1400">
                <a:solidFill>
                  <a:srgbClr val="888888"/>
                </a:solidFill>
              </a:defRPr>
            </a:lvl6pPr>
            <a:lvl7pPr indent="-228600" lvl="6" marL="3200400" algn="l">
              <a:spcBef>
                <a:spcPts val="1000"/>
              </a:spcBef>
              <a:spcAft>
                <a:spcPts val="0"/>
              </a:spcAft>
              <a:buSzPts val="1120"/>
              <a:buNone/>
              <a:defRPr sz="1400">
                <a:solidFill>
                  <a:srgbClr val="888888"/>
                </a:solidFill>
              </a:defRPr>
            </a:lvl7pPr>
            <a:lvl8pPr indent="-228600" lvl="7" marL="3657600" algn="l">
              <a:spcBef>
                <a:spcPts val="1000"/>
              </a:spcBef>
              <a:spcAft>
                <a:spcPts val="0"/>
              </a:spcAft>
              <a:buSzPts val="1120"/>
              <a:buNone/>
              <a:defRPr sz="1400">
                <a:solidFill>
                  <a:srgbClr val="888888"/>
                </a:solidFill>
              </a:defRPr>
            </a:lvl8pPr>
            <a:lvl9pPr indent="-228600" lvl="8" marL="4114800" algn="l">
              <a:spcBef>
                <a:spcPts val="1000"/>
              </a:spcBef>
              <a:spcAft>
                <a:spcPts val="0"/>
              </a:spcAft>
              <a:buSzPts val="1120"/>
              <a:buNone/>
              <a:defRPr sz="1400">
                <a:solidFill>
                  <a:srgbClr val="888888"/>
                </a:solidFill>
              </a:defRPr>
            </a:lvl9pPr>
          </a:lstStyle>
          <a:p/>
        </p:txBody>
      </p:sp>
      <p:sp>
        <p:nvSpPr>
          <p:cNvPr id="92" name="Google Shape;92;p8"/>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8"/>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96" name="Shape 96"/>
        <p:cNvGrpSpPr/>
        <p:nvPr/>
      </p:nvGrpSpPr>
      <p:grpSpPr>
        <a:xfrm>
          <a:off x="0" y="0"/>
          <a:ext cx="0" cy="0"/>
          <a:chOff x="0" y="0"/>
          <a:chExt cx="0" cy="0"/>
        </a:xfrm>
      </p:grpSpPr>
      <p:sp>
        <p:nvSpPr>
          <p:cNvPr id="97" name="Google Shape;97;p9"/>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9"/>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01" name="Shape 101"/>
        <p:cNvGrpSpPr/>
        <p:nvPr/>
      </p:nvGrpSpPr>
      <p:grpSpPr>
        <a:xfrm>
          <a:off x="0" y="0"/>
          <a:ext cx="0" cy="0"/>
          <a:chOff x="0" y="0"/>
          <a:chExt cx="0" cy="0"/>
        </a:xfrm>
      </p:grpSpPr>
      <p:grpSp>
        <p:nvGrpSpPr>
          <p:cNvPr id="102" name="Google Shape;102;p10"/>
          <p:cNvGrpSpPr/>
          <p:nvPr/>
        </p:nvGrpSpPr>
        <p:grpSpPr>
          <a:xfrm>
            <a:off x="0" y="0"/>
            <a:ext cx="12192000" cy="6858000"/>
            <a:chOff x="0" y="0"/>
            <a:chExt cx="12192000" cy="6858000"/>
          </a:xfrm>
        </p:grpSpPr>
        <p:sp>
          <p:nvSpPr>
            <p:cNvPr id="103" name="Google Shape;103;p1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0"/>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0"/>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0"/>
            <p:cNvSpPr/>
            <p:nvPr/>
          </p:nvSpPr>
          <p:spPr>
            <a:xfrm>
              <a:off x="6172200" y="402165"/>
              <a:ext cx="5596465" cy="605367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0"/>
            <p:cNvSpPr/>
            <p:nvPr/>
          </p:nvSpPr>
          <p:spPr>
            <a:xfrm rot="-5677511">
              <a:off x="4203594" y="1826078"/>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0"/>
            <p:cNvSpPr/>
            <p:nvPr/>
          </p:nvSpPr>
          <p:spPr>
            <a:xfrm rot="-5400000">
              <a:off x="3295432" y="2801721"/>
              <a:ext cx="6053670" cy="1254558"/>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2" name="Google Shape;112;p10"/>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3" name="Google Shape;113;p10"/>
          <p:cNvSpPr txBox="1"/>
          <p:nvPr>
            <p:ph type="title"/>
          </p:nvPr>
        </p:nvSpPr>
        <p:spPr>
          <a:xfrm>
            <a:off x="1154955" y="1693333"/>
            <a:ext cx="3865134" cy="1735667"/>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10"/>
          <p:cNvSpPr/>
          <p:nvPr>
            <p:ph idx="2" type="pic"/>
          </p:nvPr>
        </p:nvSpPr>
        <p:spPr>
          <a:xfrm>
            <a:off x="6547870" y="1143000"/>
            <a:ext cx="3227193"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15" name="Google Shape;115;p10"/>
          <p:cNvSpPr txBox="1"/>
          <p:nvPr>
            <p:ph idx="1" type="body"/>
          </p:nvPr>
        </p:nvSpPr>
        <p:spPr>
          <a:xfrm>
            <a:off x="1154954" y="3657600"/>
            <a:ext cx="3859212"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solidFill>
                  <a:srgbClr val="EE52A4"/>
                </a:solidFill>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16" name="Google Shape;116;p10"/>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10"/>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1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1"/>
          <p:cNvGrpSpPr/>
          <p:nvPr/>
        </p:nvGrpSpPr>
        <p:grpSpPr>
          <a:xfrm>
            <a:off x="0" y="0"/>
            <a:ext cx="12192000" cy="6858000"/>
            <a:chOff x="0" y="0"/>
            <a:chExt cx="12192000" cy="6858000"/>
          </a:xfrm>
        </p:grpSpPr>
        <p:sp>
          <p:nvSpPr>
            <p:cNvPr id="7" name="Google Shape;7;p1"/>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
            <p:cNvSpPr/>
            <p:nvPr/>
          </p:nvSpPr>
          <p:spPr>
            <a:xfrm>
              <a:off x="0" y="2667000"/>
              <a:ext cx="4191000" cy="4191000"/>
            </a:xfrm>
            <a:prstGeom prst="ellipse">
              <a:avLst/>
            </a:prstGeom>
            <a:gradFill>
              <a:gsLst>
                <a:gs pos="0">
                  <a:srgbClr val="9B6BF2">
                    <a:alpha val="10980"/>
                  </a:srgbClr>
                </a:gs>
                <a:gs pos="36000">
                  <a:srgbClr val="9B6BF2">
                    <a:alpha val="9803"/>
                  </a:srgbClr>
                </a:gs>
                <a:gs pos="75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1"/>
            <p:cNvSpPr/>
            <p:nvPr/>
          </p:nvSpPr>
          <p:spPr>
            <a:xfrm>
              <a:off x="0" y="2895600"/>
              <a:ext cx="2362200" cy="2362200"/>
            </a:xfrm>
            <a:prstGeom prst="ellipse">
              <a:avLst/>
            </a:prstGeom>
            <a:gradFill>
              <a:gsLst>
                <a:gs pos="0">
                  <a:srgbClr val="9B6BF2">
                    <a:alpha val="7843"/>
                  </a:srgbClr>
                </a:gs>
                <a:gs pos="36000">
                  <a:srgbClr val="9B6BF2">
                    <a:alpha val="7843"/>
                  </a:srgbClr>
                </a:gs>
                <a:gs pos="72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1"/>
            <p:cNvSpPr/>
            <p:nvPr/>
          </p:nvSpPr>
          <p:spPr>
            <a:xfrm>
              <a:off x="8609012" y="5867400"/>
              <a:ext cx="990600" cy="990600"/>
            </a:xfrm>
            <a:prstGeom prst="ellipse">
              <a:avLst/>
            </a:prstGeom>
            <a:gradFill>
              <a:gsLst>
                <a:gs pos="0">
                  <a:srgbClr val="9B6BF2">
                    <a:alpha val="13725"/>
                  </a:srgbClr>
                </a:gs>
                <a:gs pos="36000">
                  <a:srgbClr val="9B6BF2">
                    <a:alpha val="6666"/>
                  </a:srgbClr>
                </a:gs>
                <a:gs pos="66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7999412" y="8464"/>
              <a:ext cx="1600200" cy="1600200"/>
            </a:xfrm>
            <a:prstGeom prst="ellipse">
              <a:avLst/>
            </a:prstGeom>
            <a:gradFill>
              <a:gsLst>
                <a:gs pos="0">
                  <a:srgbClr val="9B6BF2">
                    <a:alpha val="13725"/>
                  </a:srgbClr>
                </a:gs>
                <a:gs pos="36000">
                  <a:srgbClr val="9B6BF2">
                    <a:alpha val="6666"/>
                  </a:srgbClr>
                </a:gs>
                <a:gs pos="73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rot="-589932">
              <a:off x="8490951" y="1797517"/>
              <a:ext cx="3299407" cy="440924"/>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1"/>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 name="Google Shape;15;p1"/>
            <p:cNvSpPr/>
            <p:nvPr/>
          </p:nvSpPr>
          <p:spPr>
            <a:xfrm>
              <a:off x="0" y="1587"/>
              <a:ext cx="12192000"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 name="Google Shape;16;p1"/>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7" name="Google Shape;17;p1"/>
          <p:cNvSpPr txBox="1"/>
          <p:nvPr>
            <p:ph idx="1" type="body"/>
          </p:nvPr>
        </p:nvSpPr>
        <p:spPr>
          <a:xfrm>
            <a:off x="1154954" y="2603500"/>
            <a:ext cx="8761413" cy="34163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18" name="Google Shape;18;p1"/>
          <p:cNvSpPr txBox="1"/>
          <p:nvPr>
            <p:ph idx="10" type="dt"/>
          </p:nvPr>
        </p:nvSpPr>
        <p:spPr>
          <a:xfrm>
            <a:off x="10653104" y="6391838"/>
            <a:ext cx="990599" cy="304799"/>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9" name="Google Shape;19;p1"/>
          <p:cNvSpPr txBox="1"/>
          <p:nvPr>
            <p:ph idx="11" type="ftr"/>
          </p:nvPr>
        </p:nvSpPr>
        <p:spPr>
          <a:xfrm>
            <a:off x="561110" y="6391838"/>
            <a:ext cx="3859795" cy="3048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0" name="Google Shape;20;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9"/>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400"/>
              <a:buFont typeface="Century Gothic"/>
              <a:buNone/>
            </a:pPr>
            <a:r>
              <a:rPr lang="en-IN"/>
              <a:t>Problem and objective</a:t>
            </a:r>
            <a:endParaRPr/>
          </a:p>
        </p:txBody>
      </p:sp>
      <p:sp>
        <p:nvSpPr>
          <p:cNvPr id="250" name="Google Shape;250;p19"/>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normAutofit/>
          </a:bodyPr>
          <a:lstStyle/>
          <a:p>
            <a:pPr indent="0" lvl="0" marL="0" rtl="0" algn="ctr">
              <a:lnSpc>
                <a:spcPct val="115000"/>
              </a:lnSpc>
              <a:spcBef>
                <a:spcPts val="1200"/>
              </a:spcBef>
              <a:spcAft>
                <a:spcPts val="0"/>
              </a:spcAft>
              <a:buClr>
                <a:schemeClr val="dk1"/>
              </a:buClr>
              <a:buSzPts val="1100"/>
              <a:buFont typeface="Arial"/>
              <a:buNone/>
            </a:pPr>
            <a:r>
              <a:rPr lang="en-IN" sz="1400">
                <a:solidFill>
                  <a:schemeClr val="dk1"/>
                </a:solidFill>
                <a:latin typeface="Times New Roman"/>
                <a:ea typeface="Times New Roman"/>
                <a:cs typeface="Times New Roman"/>
                <a:sym typeface="Times New Roman"/>
              </a:rPr>
              <a:t>With the covid 19 impact in the market, we have seen many changes in the car </a:t>
            </a:r>
            <a:r>
              <a:rPr lang="en-IN" sz="1200">
                <a:solidFill>
                  <a:schemeClr val="dk1"/>
                </a:solidFill>
                <a:latin typeface="Times New Roman"/>
                <a:ea typeface="Times New Roman"/>
                <a:cs typeface="Times New Roman"/>
                <a:sym typeface="Times New Roman"/>
              </a:rPr>
              <a:t>market</a:t>
            </a:r>
            <a:r>
              <a:rPr lang="en-IN" sz="1400">
                <a:solidFill>
                  <a:schemeClr val="dk1"/>
                </a:solidFill>
                <a:latin typeface="Times New Roman"/>
                <a:ea typeface="Times New Roman"/>
                <a:cs typeface="Times New Roman"/>
                <a:sym typeface="Times New Roman"/>
              </a:rPr>
              <a:t>. Some cars are in demand, making them costly, and some are not in order, hence cheaper. One of our clients works with small traders, who sell used cars. With the change in the market due to covid 19 impact, our client is facing problems with their previous car price valuation machine learning models. So, they are looking for new machine learning models from new data. We have to make a car price valuation model.</a:t>
            </a:r>
            <a:endParaRPr sz="1400">
              <a:solidFill>
                <a:schemeClr val="dk1"/>
              </a:solidFill>
              <a:latin typeface="Times New Roman"/>
              <a:ea typeface="Times New Roman"/>
              <a:cs typeface="Times New Roman"/>
              <a:sym typeface="Times New Roman"/>
            </a:endParaRPr>
          </a:p>
          <a:p>
            <a:pPr indent="0" lvl="0" marL="0" rtl="0" algn="ctr">
              <a:spcBef>
                <a:spcPts val="1200"/>
              </a:spcBef>
              <a:spcAft>
                <a:spcPts val="0"/>
              </a:spcAft>
              <a:buSzPts val="1440"/>
              <a:buNone/>
            </a:pPr>
            <a:r>
              <a:t/>
            </a:r>
            <a:endParaRPr>
              <a:latin typeface="Calibri"/>
              <a:ea typeface="Calibri"/>
              <a:cs typeface="Calibri"/>
              <a:sym typeface="Calibri"/>
            </a:endParaRPr>
          </a:p>
        </p:txBody>
      </p:sp>
      <p:sp>
        <p:nvSpPr>
          <p:cNvPr id="251" name="Google Shape;251;p19"/>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107000"/>
              </a:lnSpc>
              <a:spcBef>
                <a:spcPts val="0"/>
              </a:spcBef>
              <a:spcAft>
                <a:spcPts val="0"/>
              </a:spcAft>
              <a:buSzPct val="79999"/>
              <a:buNone/>
            </a:pPr>
            <a:r>
              <a:rPr lang="en-IN" sz="1800">
                <a:latin typeface="Calibri"/>
                <a:ea typeface="Calibri"/>
                <a:cs typeface="Calibri"/>
                <a:sym typeface="Calibri"/>
              </a:rPr>
              <a:t> Problem to explore: </a:t>
            </a:r>
            <a:endParaRPr/>
          </a:p>
          <a:p>
            <a:pPr indent="0" lvl="0" marL="0" rtl="0" algn="l">
              <a:lnSpc>
                <a:spcPct val="107000"/>
              </a:lnSpc>
              <a:spcBef>
                <a:spcPts val="1800"/>
              </a:spcBef>
              <a:spcAft>
                <a:spcPts val="0"/>
              </a:spcAft>
              <a:buSzPct val="79999"/>
              <a:buNone/>
            </a:pPr>
            <a:r>
              <a:rPr lang="en-IN" sz="1800">
                <a:latin typeface="Calibri"/>
                <a:ea typeface="Calibri"/>
                <a:cs typeface="Calibri"/>
                <a:sym typeface="Calibri"/>
              </a:rPr>
              <a:t>• Which variables are important to predict the price of variable? </a:t>
            </a:r>
            <a:endParaRPr/>
          </a:p>
          <a:p>
            <a:pPr indent="0" lvl="0" marL="0" rtl="0" algn="l">
              <a:lnSpc>
                <a:spcPct val="107000"/>
              </a:lnSpc>
              <a:spcBef>
                <a:spcPts val="1800"/>
              </a:spcBef>
              <a:spcAft>
                <a:spcPts val="0"/>
              </a:spcAft>
              <a:buSzPct val="79999"/>
              <a:buNone/>
            </a:pPr>
            <a:r>
              <a:rPr lang="en-IN" sz="1800">
                <a:latin typeface="Calibri"/>
                <a:ea typeface="Calibri"/>
                <a:cs typeface="Calibri"/>
                <a:sym typeface="Calibri"/>
              </a:rPr>
              <a:t>• How do these variables describe the price of the Cars</a:t>
            </a:r>
            <a:endParaRPr/>
          </a:p>
          <a:p>
            <a:pPr indent="0" lvl="0" marL="0" rtl="0" algn="l">
              <a:lnSpc>
                <a:spcPct val="107000"/>
              </a:lnSpc>
              <a:spcBef>
                <a:spcPts val="1800"/>
              </a:spcBef>
              <a:spcAft>
                <a:spcPts val="0"/>
              </a:spcAft>
              <a:buSzPct val="79999"/>
              <a:buNone/>
            </a:pPr>
            <a:r>
              <a:rPr b="1" lang="en-IN" sz="1800">
                <a:latin typeface="Calibri"/>
                <a:ea typeface="Calibri"/>
                <a:cs typeface="Calibri"/>
                <a:sym typeface="Calibri"/>
              </a:rPr>
              <a:t> </a:t>
            </a:r>
            <a:endParaRPr sz="1800">
              <a:latin typeface="Calibri"/>
              <a:ea typeface="Calibri"/>
              <a:cs typeface="Calibri"/>
              <a:sym typeface="Calibri"/>
            </a:endParaRPr>
          </a:p>
          <a:p>
            <a:pPr indent="0" lvl="0" marL="0" rtl="0" algn="l">
              <a:spcBef>
                <a:spcPts val="1800"/>
              </a:spcBef>
              <a:spcAft>
                <a:spcPts val="0"/>
              </a:spcAft>
              <a:buSzPct val="800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0"/>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IN"/>
              <a:t>Dataset Exploration</a:t>
            </a:r>
            <a:endParaRPr/>
          </a:p>
        </p:txBody>
      </p:sp>
      <p:sp>
        <p:nvSpPr>
          <p:cNvPr id="257" name="Google Shape;257;p20"/>
          <p:cNvSpPr txBox="1"/>
          <p:nvPr>
            <p:ph idx="1" type="body"/>
          </p:nvPr>
        </p:nvSpPr>
        <p:spPr>
          <a:xfrm>
            <a:off x="1154954" y="2603500"/>
            <a:ext cx="8825659" cy="3416300"/>
          </a:xfrm>
          <a:prstGeom prst="rect">
            <a:avLst/>
          </a:prstGeom>
          <a:noFill/>
          <a:ln>
            <a:noFill/>
          </a:ln>
        </p:spPr>
        <p:txBody>
          <a:bodyPr anchorCtr="0" anchor="t" bIns="45700" lIns="91425" spcFirstLastPara="1" rIns="91425" wrap="square" tIns="45700">
            <a:normAutofit/>
          </a:bodyPr>
          <a:lstStyle/>
          <a:p>
            <a:pPr indent="-228600" lvl="0" marL="0" rtl="0" algn="l">
              <a:lnSpc>
                <a:spcPct val="115000"/>
              </a:lnSpc>
              <a:spcBef>
                <a:spcPts val="1200"/>
              </a:spcBef>
              <a:spcAft>
                <a:spcPts val="0"/>
              </a:spcAft>
              <a:buClr>
                <a:schemeClr val="dk1"/>
              </a:buClr>
              <a:buSzPts val="1100"/>
              <a:buFont typeface="Arial"/>
              <a:buNone/>
            </a:pPr>
            <a:r>
              <a:rPr lang="en-IN" sz="1100">
                <a:solidFill>
                  <a:schemeClr val="dk1"/>
                </a:solidFill>
                <a:latin typeface="Arial"/>
                <a:ea typeface="Arial"/>
                <a:cs typeface="Arial"/>
                <a:sym typeface="Arial"/>
              </a:rPr>
              <a:t>·</a:t>
            </a:r>
            <a:r>
              <a:rPr lang="en-IN" sz="700">
                <a:solidFill>
                  <a:schemeClr val="dk1"/>
                </a:solidFill>
                <a:latin typeface="Times New Roman"/>
                <a:ea typeface="Times New Roman"/>
                <a:cs typeface="Times New Roman"/>
                <a:sym typeface="Times New Roman"/>
              </a:rPr>
              <a:t>         </a:t>
            </a:r>
            <a:r>
              <a:rPr lang="en-IN" sz="1100">
                <a:solidFill>
                  <a:schemeClr val="dk1"/>
                </a:solidFill>
                <a:latin typeface="Arial"/>
                <a:ea typeface="Arial"/>
                <a:cs typeface="Arial"/>
                <a:sym typeface="Arial"/>
              </a:rPr>
              <a:t>The dataset contains 6384 rows and 12 columns</a:t>
            </a:r>
            <a:endParaRPr sz="1100">
              <a:solidFill>
                <a:schemeClr val="dk1"/>
              </a:solidFill>
              <a:latin typeface="Arial"/>
              <a:ea typeface="Arial"/>
              <a:cs typeface="Arial"/>
              <a:sym typeface="Arial"/>
            </a:endParaRPr>
          </a:p>
          <a:p>
            <a:pPr indent="-228600" lvl="0" marL="0" rtl="0" algn="l">
              <a:lnSpc>
                <a:spcPct val="115000"/>
              </a:lnSpc>
              <a:spcBef>
                <a:spcPts val="1200"/>
              </a:spcBef>
              <a:spcAft>
                <a:spcPts val="0"/>
              </a:spcAft>
              <a:buClr>
                <a:schemeClr val="dk1"/>
              </a:buClr>
              <a:buSzPts val="1100"/>
              <a:buFont typeface="Arial"/>
              <a:buNone/>
            </a:pPr>
            <a:r>
              <a:rPr lang="en-IN" sz="1100">
                <a:solidFill>
                  <a:schemeClr val="dk1"/>
                </a:solidFill>
                <a:latin typeface="Arial"/>
                <a:ea typeface="Arial"/>
                <a:cs typeface="Arial"/>
                <a:sym typeface="Arial"/>
              </a:rPr>
              <a:t>·</a:t>
            </a:r>
            <a:r>
              <a:rPr lang="en-IN" sz="700">
                <a:solidFill>
                  <a:schemeClr val="dk1"/>
                </a:solidFill>
                <a:latin typeface="Times New Roman"/>
                <a:ea typeface="Times New Roman"/>
                <a:cs typeface="Times New Roman"/>
                <a:sym typeface="Times New Roman"/>
              </a:rPr>
              <a:t>         </a:t>
            </a:r>
            <a:r>
              <a:rPr lang="en-IN" sz="1100">
                <a:solidFill>
                  <a:schemeClr val="dk1"/>
                </a:solidFill>
                <a:latin typeface="Arial"/>
                <a:ea typeface="Arial"/>
                <a:cs typeface="Arial"/>
                <a:sym typeface="Arial"/>
              </a:rPr>
              <a:t>Price is our dependent variable.</a:t>
            </a:r>
            <a:endParaRPr sz="1100">
              <a:solidFill>
                <a:schemeClr val="dk1"/>
              </a:solidFill>
              <a:latin typeface="Arial"/>
              <a:ea typeface="Arial"/>
              <a:cs typeface="Arial"/>
              <a:sym typeface="Arial"/>
            </a:endParaRPr>
          </a:p>
          <a:p>
            <a:pPr indent="-228600" lvl="0" marL="0" rtl="0" algn="l">
              <a:lnSpc>
                <a:spcPct val="115000"/>
              </a:lnSpc>
              <a:spcBef>
                <a:spcPts val="1200"/>
              </a:spcBef>
              <a:spcAft>
                <a:spcPts val="0"/>
              </a:spcAft>
              <a:buClr>
                <a:schemeClr val="dk1"/>
              </a:buClr>
              <a:buSzPts val="1100"/>
              <a:buFont typeface="Arial"/>
              <a:buNone/>
            </a:pPr>
            <a:r>
              <a:rPr lang="en-IN" sz="1100">
                <a:solidFill>
                  <a:schemeClr val="dk1"/>
                </a:solidFill>
                <a:latin typeface="Arial"/>
                <a:ea typeface="Arial"/>
                <a:cs typeface="Arial"/>
                <a:sym typeface="Arial"/>
              </a:rPr>
              <a:t>·</a:t>
            </a:r>
            <a:r>
              <a:rPr lang="en-IN" sz="700">
                <a:solidFill>
                  <a:schemeClr val="dk1"/>
                </a:solidFill>
                <a:latin typeface="Times New Roman"/>
                <a:ea typeface="Times New Roman"/>
                <a:cs typeface="Times New Roman"/>
                <a:sym typeface="Times New Roman"/>
              </a:rPr>
              <a:t>         </a:t>
            </a:r>
            <a:r>
              <a:rPr lang="en-IN" sz="1100">
                <a:solidFill>
                  <a:schemeClr val="dk1"/>
                </a:solidFill>
                <a:latin typeface="Arial"/>
                <a:ea typeface="Arial"/>
                <a:cs typeface="Arial"/>
                <a:sym typeface="Arial"/>
              </a:rPr>
              <a:t>We created new features from old ones.</a:t>
            </a:r>
            <a:endParaRPr sz="1100">
              <a:solidFill>
                <a:schemeClr val="dk1"/>
              </a:solidFill>
              <a:latin typeface="Arial"/>
              <a:ea typeface="Arial"/>
              <a:cs typeface="Arial"/>
              <a:sym typeface="Arial"/>
            </a:endParaRPr>
          </a:p>
          <a:p>
            <a:pPr indent="-228600" lvl="0" marL="0" rtl="0" algn="l">
              <a:lnSpc>
                <a:spcPct val="115000"/>
              </a:lnSpc>
              <a:spcBef>
                <a:spcPts val="1200"/>
              </a:spcBef>
              <a:spcAft>
                <a:spcPts val="0"/>
              </a:spcAft>
              <a:buClr>
                <a:schemeClr val="dk1"/>
              </a:buClr>
              <a:buSzPts val="1100"/>
              <a:buFont typeface="Arial"/>
              <a:buNone/>
            </a:pPr>
            <a:r>
              <a:rPr lang="en-IN" sz="1100">
                <a:solidFill>
                  <a:schemeClr val="dk1"/>
                </a:solidFill>
                <a:latin typeface="Arial"/>
                <a:ea typeface="Arial"/>
                <a:cs typeface="Arial"/>
                <a:sym typeface="Arial"/>
              </a:rPr>
              <a:t>·</a:t>
            </a:r>
            <a:r>
              <a:rPr lang="en-IN" sz="700">
                <a:solidFill>
                  <a:schemeClr val="dk1"/>
                </a:solidFill>
                <a:latin typeface="Times New Roman"/>
                <a:ea typeface="Times New Roman"/>
                <a:cs typeface="Times New Roman"/>
                <a:sym typeface="Times New Roman"/>
              </a:rPr>
              <a:t>         </a:t>
            </a:r>
            <a:r>
              <a:rPr lang="en-IN" sz="1100">
                <a:solidFill>
                  <a:schemeClr val="dk1"/>
                </a:solidFill>
                <a:latin typeface="Arial"/>
                <a:ea typeface="Arial"/>
                <a:cs typeface="Arial"/>
                <a:sym typeface="Arial"/>
              </a:rPr>
              <a:t>All columns were object data types we converted Kilometre, year and Price in numeric.</a:t>
            </a:r>
            <a:endParaRPr sz="1100">
              <a:solidFill>
                <a:schemeClr val="dk1"/>
              </a:solidFill>
              <a:latin typeface="Arial"/>
              <a:ea typeface="Arial"/>
              <a:cs typeface="Arial"/>
              <a:sym typeface="Arial"/>
            </a:endParaRPr>
          </a:p>
          <a:p>
            <a:pPr indent="-228600" lvl="0" marL="0" rtl="0" algn="l">
              <a:lnSpc>
                <a:spcPct val="115000"/>
              </a:lnSpc>
              <a:spcBef>
                <a:spcPts val="1200"/>
              </a:spcBef>
              <a:spcAft>
                <a:spcPts val="0"/>
              </a:spcAft>
              <a:buClr>
                <a:schemeClr val="dk1"/>
              </a:buClr>
              <a:buSzPts val="1100"/>
              <a:buFont typeface="Arial"/>
              <a:buNone/>
            </a:pPr>
            <a:r>
              <a:rPr lang="en-IN" sz="1100">
                <a:solidFill>
                  <a:schemeClr val="dk1"/>
                </a:solidFill>
                <a:latin typeface="Arial"/>
                <a:ea typeface="Arial"/>
                <a:cs typeface="Arial"/>
                <a:sym typeface="Arial"/>
              </a:rPr>
              <a:t>·</a:t>
            </a:r>
            <a:r>
              <a:rPr lang="en-IN" sz="700">
                <a:solidFill>
                  <a:schemeClr val="dk1"/>
                </a:solidFill>
                <a:latin typeface="Times New Roman"/>
                <a:ea typeface="Times New Roman"/>
                <a:cs typeface="Times New Roman"/>
                <a:sym typeface="Times New Roman"/>
              </a:rPr>
              <a:t>         </a:t>
            </a:r>
            <a:r>
              <a:rPr lang="en-IN" sz="1100">
                <a:solidFill>
                  <a:schemeClr val="dk1"/>
                </a:solidFill>
                <a:latin typeface="Arial"/>
                <a:ea typeface="Arial"/>
                <a:cs typeface="Arial"/>
                <a:sym typeface="Arial"/>
              </a:rPr>
              <a:t>There are no null values in the dataset.</a:t>
            </a:r>
            <a:endParaRPr sz="1100">
              <a:solidFill>
                <a:schemeClr val="dk1"/>
              </a:solidFill>
              <a:latin typeface="Arial"/>
              <a:ea typeface="Arial"/>
              <a:cs typeface="Arial"/>
              <a:sym typeface="Arial"/>
            </a:endParaRPr>
          </a:p>
          <a:p>
            <a:pPr indent="-228600" lvl="0" marL="0" rtl="0" algn="l">
              <a:lnSpc>
                <a:spcPct val="115000"/>
              </a:lnSpc>
              <a:spcBef>
                <a:spcPts val="1200"/>
              </a:spcBef>
              <a:spcAft>
                <a:spcPts val="0"/>
              </a:spcAft>
              <a:buClr>
                <a:schemeClr val="dk1"/>
              </a:buClr>
              <a:buSzPts val="1100"/>
              <a:buFont typeface="Arial"/>
              <a:buNone/>
            </a:pPr>
            <a:r>
              <a:rPr lang="en-IN" sz="1100">
                <a:solidFill>
                  <a:schemeClr val="dk1"/>
                </a:solidFill>
                <a:latin typeface="Arial"/>
                <a:ea typeface="Arial"/>
                <a:cs typeface="Arial"/>
                <a:sym typeface="Arial"/>
              </a:rPr>
              <a:t>·</a:t>
            </a:r>
            <a:r>
              <a:rPr lang="en-IN" sz="700">
                <a:solidFill>
                  <a:schemeClr val="dk1"/>
                </a:solidFill>
                <a:latin typeface="Times New Roman"/>
                <a:ea typeface="Times New Roman"/>
                <a:cs typeface="Times New Roman"/>
                <a:sym typeface="Times New Roman"/>
              </a:rPr>
              <a:t>         </a:t>
            </a:r>
            <a:r>
              <a:rPr lang="en-IN" sz="1100">
                <a:solidFill>
                  <a:schemeClr val="dk1"/>
                </a:solidFill>
                <a:latin typeface="Arial"/>
                <a:ea typeface="Arial"/>
                <a:cs typeface="Arial"/>
                <a:sym typeface="Arial"/>
              </a:rPr>
              <a:t>There were few empty cells in the dataset</a:t>
            </a:r>
            <a:endParaRPr sz="1100">
              <a:solidFill>
                <a:schemeClr val="dk1"/>
              </a:solidFill>
              <a:latin typeface="Arial"/>
              <a:ea typeface="Arial"/>
              <a:cs typeface="Arial"/>
              <a:sym typeface="Arial"/>
            </a:endParaRPr>
          </a:p>
          <a:p>
            <a:pPr indent="-228600" lvl="0" marL="0" rtl="0" algn="l">
              <a:lnSpc>
                <a:spcPct val="115000"/>
              </a:lnSpc>
              <a:spcBef>
                <a:spcPts val="1200"/>
              </a:spcBef>
              <a:spcAft>
                <a:spcPts val="0"/>
              </a:spcAft>
              <a:buClr>
                <a:schemeClr val="dk1"/>
              </a:buClr>
              <a:buSzPts val="1100"/>
              <a:buFont typeface="Arial"/>
              <a:buNone/>
            </a:pPr>
            <a:r>
              <a:rPr lang="en-IN" sz="1100">
                <a:solidFill>
                  <a:schemeClr val="dk1"/>
                </a:solidFill>
                <a:latin typeface="Arial"/>
                <a:ea typeface="Arial"/>
                <a:cs typeface="Arial"/>
                <a:sym typeface="Arial"/>
              </a:rPr>
              <a:t>·</a:t>
            </a:r>
            <a:r>
              <a:rPr lang="en-IN" sz="700">
                <a:solidFill>
                  <a:schemeClr val="dk1"/>
                </a:solidFill>
                <a:latin typeface="Times New Roman"/>
                <a:ea typeface="Times New Roman"/>
                <a:cs typeface="Times New Roman"/>
                <a:sym typeface="Times New Roman"/>
              </a:rPr>
              <a:t>         </a:t>
            </a:r>
            <a:r>
              <a:rPr lang="en-IN" sz="1100">
                <a:solidFill>
                  <a:schemeClr val="dk1"/>
                </a:solidFill>
                <a:latin typeface="Arial"/>
                <a:ea typeface="Arial"/>
                <a:cs typeface="Arial"/>
                <a:sym typeface="Arial"/>
              </a:rPr>
              <a:t>Removed empty cells</a:t>
            </a:r>
            <a:endParaRPr sz="1100">
              <a:solidFill>
                <a:schemeClr val="dk1"/>
              </a:solidFill>
              <a:latin typeface="Arial"/>
              <a:ea typeface="Arial"/>
              <a:cs typeface="Arial"/>
              <a:sym typeface="Arial"/>
            </a:endParaRPr>
          </a:p>
          <a:p>
            <a:pPr indent="-228600" lvl="0" marL="0" rtl="0" algn="l">
              <a:lnSpc>
                <a:spcPct val="115000"/>
              </a:lnSpc>
              <a:spcBef>
                <a:spcPts val="1200"/>
              </a:spcBef>
              <a:spcAft>
                <a:spcPts val="0"/>
              </a:spcAft>
              <a:buClr>
                <a:schemeClr val="dk1"/>
              </a:buClr>
              <a:buSzPts val="1100"/>
              <a:buFont typeface="Arial"/>
              <a:buNone/>
            </a:pPr>
            <a:r>
              <a:rPr lang="en-IN" sz="1100">
                <a:solidFill>
                  <a:schemeClr val="dk1"/>
                </a:solidFill>
                <a:latin typeface="Arial"/>
                <a:ea typeface="Arial"/>
                <a:cs typeface="Arial"/>
                <a:sym typeface="Arial"/>
              </a:rPr>
              <a:t>·</a:t>
            </a:r>
            <a:r>
              <a:rPr lang="en-IN" sz="700">
                <a:solidFill>
                  <a:schemeClr val="dk1"/>
                </a:solidFill>
                <a:latin typeface="Times New Roman"/>
                <a:ea typeface="Times New Roman"/>
                <a:cs typeface="Times New Roman"/>
                <a:sym typeface="Times New Roman"/>
              </a:rPr>
              <a:t>         </a:t>
            </a:r>
            <a:r>
              <a:rPr lang="en-IN" sz="1100">
                <a:solidFill>
                  <a:schemeClr val="dk1"/>
                </a:solidFill>
                <a:latin typeface="Arial"/>
                <a:ea typeface="Arial"/>
                <a:cs typeface="Arial"/>
                <a:sym typeface="Arial"/>
              </a:rPr>
              <a:t>Trimmed few columns</a:t>
            </a:r>
            <a:endParaRPr sz="1100">
              <a:solidFill>
                <a:schemeClr val="dk1"/>
              </a:solidFill>
              <a:latin typeface="Arial"/>
              <a:ea typeface="Arial"/>
              <a:cs typeface="Arial"/>
              <a:sym typeface="Arial"/>
            </a:endParaRPr>
          </a:p>
          <a:p>
            <a:pPr indent="0" lvl="0" marL="342900" rtl="0" algn="l">
              <a:spcBef>
                <a:spcPts val="12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1"/>
          <p:cNvSpPr txBox="1"/>
          <p:nvPr>
            <p:ph type="title"/>
          </p:nvPr>
        </p:nvSpPr>
        <p:spPr>
          <a:xfrm>
            <a:off x="1134250" y="2075543"/>
            <a:ext cx="3025161" cy="2706914"/>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400"/>
              <a:buFont typeface="Century Gothic"/>
              <a:buNone/>
            </a:pPr>
            <a:r>
              <a:rPr lang="en-IN"/>
              <a:t>Data Cleaning &amp; Pre-processing</a:t>
            </a:r>
            <a:br>
              <a:rPr lang="en-IN"/>
            </a:br>
            <a:br>
              <a:rPr lang="en-IN"/>
            </a:br>
            <a:br>
              <a:rPr lang="en-IN"/>
            </a:br>
            <a:endParaRPr/>
          </a:p>
        </p:txBody>
      </p:sp>
      <p:sp>
        <p:nvSpPr>
          <p:cNvPr id="263" name="Google Shape;263;p21"/>
          <p:cNvSpPr txBox="1"/>
          <p:nvPr>
            <p:ph idx="1" type="body"/>
          </p:nvPr>
        </p:nvSpPr>
        <p:spPr>
          <a:xfrm>
            <a:off x="5781146" y="1447800"/>
            <a:ext cx="5190066" cy="4572000"/>
          </a:xfrm>
          <a:prstGeom prst="rect">
            <a:avLst/>
          </a:prstGeom>
          <a:noFill/>
          <a:ln>
            <a:noFill/>
          </a:ln>
        </p:spPr>
        <p:txBody>
          <a:bodyPr anchorCtr="0" anchor="ctr" bIns="45700" lIns="91425" spcFirstLastPara="1" rIns="91425" wrap="square" tIns="45700">
            <a:normAutofit/>
          </a:bodyPr>
          <a:lstStyle/>
          <a:p>
            <a:pPr indent="0" lvl="0" marL="342900" rtl="0" algn="l">
              <a:spcBef>
                <a:spcPts val="1000"/>
              </a:spcBef>
              <a:spcAft>
                <a:spcPts val="0"/>
              </a:spcAft>
              <a:buNone/>
            </a:pPr>
            <a:r>
              <a:t/>
            </a:r>
            <a:endParaRPr/>
          </a:p>
          <a:p>
            <a:pPr indent="0" lvl="0" marL="0" rtl="0" algn="l">
              <a:spcBef>
                <a:spcPts val="1000"/>
              </a:spcBef>
              <a:spcAft>
                <a:spcPts val="0"/>
              </a:spcAft>
              <a:buSzPts val="1440"/>
              <a:buNone/>
            </a:pPr>
            <a:r>
              <a:t/>
            </a:r>
            <a:endParaRPr/>
          </a:p>
        </p:txBody>
      </p:sp>
      <p:pic>
        <p:nvPicPr>
          <p:cNvPr id="264" name="Google Shape;264;p21"/>
          <p:cNvPicPr preferRelativeResize="0"/>
          <p:nvPr/>
        </p:nvPicPr>
        <p:blipFill>
          <a:blip r:embed="rId3">
            <a:alphaModFix/>
          </a:blip>
          <a:stretch>
            <a:fillRect/>
          </a:stretch>
        </p:blipFill>
        <p:spPr>
          <a:xfrm>
            <a:off x="5325800" y="1353213"/>
            <a:ext cx="5883450" cy="4761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2"/>
          <p:cNvSpPr txBox="1"/>
          <p:nvPr>
            <p:ph type="title"/>
          </p:nvPr>
        </p:nvSpPr>
        <p:spPr>
          <a:xfrm>
            <a:off x="1154955" y="1295400"/>
            <a:ext cx="2793157" cy="108494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400"/>
              <a:buFont typeface="Century Gothic"/>
              <a:buNone/>
            </a:pPr>
            <a:r>
              <a:rPr lang="en-IN"/>
              <a:t>Outliers detection</a:t>
            </a:r>
            <a:br>
              <a:rPr lang="en-IN"/>
            </a:br>
            <a:endParaRPr/>
          </a:p>
        </p:txBody>
      </p:sp>
      <p:pic>
        <p:nvPicPr>
          <p:cNvPr id="270" name="Google Shape;270;p22"/>
          <p:cNvPicPr preferRelativeResize="0"/>
          <p:nvPr/>
        </p:nvPicPr>
        <p:blipFill rotWithShape="1">
          <a:blip r:embed="rId3">
            <a:alphaModFix/>
          </a:blip>
          <a:srcRect b="3831" l="1942" r="3953" t="6374"/>
          <a:stretch/>
        </p:blipFill>
        <p:spPr>
          <a:xfrm>
            <a:off x="787400" y="2496458"/>
            <a:ext cx="3821890" cy="1981200"/>
          </a:xfrm>
          <a:prstGeom prst="rect">
            <a:avLst/>
          </a:prstGeom>
          <a:noFill/>
          <a:ln>
            <a:noFill/>
          </a:ln>
        </p:spPr>
      </p:pic>
      <p:pic>
        <p:nvPicPr>
          <p:cNvPr id="271" name="Google Shape;271;p22"/>
          <p:cNvPicPr preferRelativeResize="0"/>
          <p:nvPr/>
        </p:nvPicPr>
        <p:blipFill>
          <a:blip r:embed="rId4">
            <a:alphaModFix/>
          </a:blip>
          <a:stretch>
            <a:fillRect/>
          </a:stretch>
        </p:blipFill>
        <p:spPr>
          <a:xfrm>
            <a:off x="5781425" y="1657438"/>
            <a:ext cx="5816076" cy="36592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3"/>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400"/>
              <a:buFont typeface="Century Gothic"/>
              <a:buNone/>
            </a:pPr>
            <a:r>
              <a:rPr lang="en-IN"/>
              <a:t>Correlation of variables using heatmap</a:t>
            </a:r>
            <a:endParaRPr/>
          </a:p>
        </p:txBody>
      </p:sp>
      <p:sp>
        <p:nvSpPr>
          <p:cNvPr id="277" name="Google Shape;277;p23"/>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a:bodyPr>
          <a:lstStyle/>
          <a:p>
            <a:pPr indent="-214630" lvl="0" marL="285750" rtl="0" algn="l">
              <a:spcBef>
                <a:spcPts val="1000"/>
              </a:spcBef>
              <a:spcAft>
                <a:spcPts val="0"/>
              </a:spcAft>
              <a:buSzPts val="1120"/>
              <a:buFont typeface="Arial"/>
              <a:buNone/>
            </a:pPr>
            <a:r>
              <a:t/>
            </a:r>
            <a:endParaRPr/>
          </a:p>
          <a:p>
            <a:pPr indent="0" lvl="0" marL="71120" rtl="0" algn="l">
              <a:spcBef>
                <a:spcPts val="1000"/>
              </a:spcBef>
              <a:spcAft>
                <a:spcPts val="0"/>
              </a:spcAft>
              <a:buSzPts val="1120"/>
              <a:buFont typeface="Arial"/>
              <a:buNone/>
            </a:pPr>
            <a:r>
              <a:rPr lang="en-IN"/>
              <a:t>year and transmission </a:t>
            </a:r>
            <a:r>
              <a:rPr lang="en-IN"/>
              <a:t>are most</a:t>
            </a:r>
            <a:r>
              <a:rPr lang="en-IN"/>
              <a:t> correlated with price</a:t>
            </a:r>
            <a:endParaRPr/>
          </a:p>
        </p:txBody>
      </p:sp>
      <p:pic>
        <p:nvPicPr>
          <p:cNvPr id="278" name="Google Shape;278;p23"/>
          <p:cNvPicPr preferRelativeResize="0"/>
          <p:nvPr/>
        </p:nvPicPr>
        <p:blipFill>
          <a:blip r:embed="rId3">
            <a:alphaModFix/>
          </a:blip>
          <a:stretch>
            <a:fillRect/>
          </a:stretch>
        </p:blipFill>
        <p:spPr>
          <a:xfrm>
            <a:off x="5390325" y="465438"/>
            <a:ext cx="6377199" cy="5927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4"/>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400"/>
              <a:buFont typeface="Century Gothic"/>
              <a:buNone/>
            </a:pPr>
            <a:r>
              <a:rPr lang="en-IN"/>
              <a:t>Best Model</a:t>
            </a:r>
            <a:endParaRPr/>
          </a:p>
        </p:txBody>
      </p:sp>
      <p:sp>
        <p:nvSpPr>
          <p:cNvPr id="284" name="Google Shape;284;p24"/>
          <p:cNvSpPr txBox="1"/>
          <p:nvPr>
            <p:ph idx="2" type="body"/>
          </p:nvPr>
        </p:nvSpPr>
        <p:spPr>
          <a:xfrm>
            <a:off x="1154955" y="3429000"/>
            <a:ext cx="2793158" cy="2895599"/>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1120"/>
              <a:buFont typeface="Arial"/>
              <a:buChar char="•"/>
            </a:pPr>
            <a:r>
              <a:rPr lang="en-IN"/>
              <a:t>Among the various model ExtraTreesRegressor has been proven the best model.</a:t>
            </a:r>
            <a:endParaRPr/>
          </a:p>
          <a:p>
            <a:pPr indent="-285750" lvl="0" marL="285750" rtl="0" algn="l">
              <a:spcBef>
                <a:spcPts val="1000"/>
              </a:spcBef>
              <a:spcAft>
                <a:spcPts val="0"/>
              </a:spcAft>
              <a:buSzPts val="1120"/>
              <a:buFont typeface="Arial"/>
              <a:buChar char="•"/>
            </a:pPr>
            <a:r>
              <a:rPr lang="en-IN"/>
              <a:t>The r2score and the Cross-Validation score was minimum of this model.</a:t>
            </a:r>
            <a:endParaRPr/>
          </a:p>
          <a:p>
            <a:pPr indent="-214630" lvl="0" marL="285750" rtl="0" algn="l">
              <a:spcBef>
                <a:spcPts val="1000"/>
              </a:spcBef>
              <a:spcAft>
                <a:spcPts val="0"/>
              </a:spcAft>
              <a:buSzPts val="1120"/>
              <a:buFont typeface="Arial"/>
              <a:buNone/>
            </a:pPr>
            <a:r>
              <a:t/>
            </a:r>
            <a:endParaRPr/>
          </a:p>
        </p:txBody>
      </p:sp>
      <p:pic>
        <p:nvPicPr>
          <p:cNvPr id="285" name="Google Shape;285;p24"/>
          <p:cNvPicPr preferRelativeResize="0"/>
          <p:nvPr/>
        </p:nvPicPr>
        <p:blipFill>
          <a:blip r:embed="rId3">
            <a:alphaModFix/>
          </a:blip>
          <a:stretch>
            <a:fillRect/>
          </a:stretch>
        </p:blipFill>
        <p:spPr>
          <a:xfrm>
            <a:off x="5475350" y="1836450"/>
            <a:ext cx="5560375" cy="3230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5"/>
          <p:cNvSpPr txBox="1"/>
          <p:nvPr>
            <p:ph type="title"/>
          </p:nvPr>
        </p:nvSpPr>
        <p:spPr>
          <a:xfrm>
            <a:off x="1154955" y="1295400"/>
            <a:ext cx="2793158" cy="1600200"/>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Clr>
                <a:schemeClr val="lt2"/>
              </a:buClr>
              <a:buSzPts val="2400"/>
              <a:buFont typeface="Century Gothic"/>
              <a:buNone/>
            </a:pPr>
            <a:r>
              <a:rPr lang="en-IN"/>
              <a:t>Hyperparameter Tunning</a:t>
            </a:r>
            <a:endParaRPr/>
          </a:p>
        </p:txBody>
      </p:sp>
      <p:sp>
        <p:nvSpPr>
          <p:cNvPr id="291" name="Google Shape;291;p25"/>
          <p:cNvSpPr txBox="1"/>
          <p:nvPr>
            <p:ph idx="2" type="body"/>
          </p:nvPr>
        </p:nvSpPr>
        <p:spPr>
          <a:xfrm>
            <a:off x="1154954" y="3129280"/>
            <a:ext cx="2793158" cy="2895599"/>
          </a:xfrm>
          <a:prstGeom prst="rect">
            <a:avLst/>
          </a:prstGeom>
          <a:noFill/>
          <a:ln>
            <a:noFill/>
          </a:ln>
        </p:spPr>
        <p:txBody>
          <a:bodyPr anchorCtr="0" anchor="t" bIns="45700" lIns="91425" spcFirstLastPara="1" rIns="91425" wrap="square" tIns="45700">
            <a:normAutofit/>
          </a:bodyPr>
          <a:lstStyle/>
          <a:p>
            <a:pPr indent="-285750" lvl="0" marL="285750" rtl="0" algn="l">
              <a:spcBef>
                <a:spcPts val="0"/>
              </a:spcBef>
              <a:spcAft>
                <a:spcPts val="0"/>
              </a:spcAft>
              <a:buSzPts val="1120"/>
              <a:buFont typeface="Arial"/>
              <a:buChar char="•"/>
            </a:pPr>
            <a:r>
              <a:rPr lang="en-IN"/>
              <a:t>GridsearchCv has been used for hyperparameter tunning</a:t>
            </a:r>
            <a:endParaRPr/>
          </a:p>
          <a:p>
            <a:pPr indent="-285750" lvl="0" marL="285750" rtl="0" algn="l">
              <a:spcBef>
                <a:spcPts val="1000"/>
              </a:spcBef>
              <a:spcAft>
                <a:spcPts val="0"/>
              </a:spcAft>
              <a:buSzPts val="1120"/>
              <a:buFont typeface="Arial"/>
              <a:buChar char="•"/>
            </a:pPr>
            <a:r>
              <a:rPr lang="en-IN"/>
              <a:t>Then the model was retrained with the best parameters</a:t>
            </a:r>
            <a:endParaRPr/>
          </a:p>
          <a:p>
            <a:pPr indent="-285750" lvl="0" marL="285750" rtl="0" algn="l">
              <a:spcBef>
                <a:spcPts val="1000"/>
              </a:spcBef>
              <a:spcAft>
                <a:spcPts val="0"/>
              </a:spcAft>
              <a:buSzPts val="1120"/>
              <a:buFont typeface="Arial"/>
              <a:buChar char="•"/>
            </a:pPr>
            <a:r>
              <a:t/>
            </a:r>
            <a:endParaRPr/>
          </a:p>
          <a:p>
            <a:pPr indent="-214630" lvl="0" marL="285750" rtl="0" algn="l">
              <a:spcBef>
                <a:spcPts val="1000"/>
              </a:spcBef>
              <a:spcAft>
                <a:spcPts val="0"/>
              </a:spcAft>
              <a:buSzPts val="1120"/>
              <a:buFont typeface="Arial"/>
              <a:buNone/>
            </a:pPr>
            <a:r>
              <a:t/>
            </a:r>
            <a:endParaRPr/>
          </a:p>
        </p:txBody>
      </p:sp>
      <p:pic>
        <p:nvPicPr>
          <p:cNvPr id="292" name="Google Shape;292;p25"/>
          <p:cNvPicPr preferRelativeResize="0"/>
          <p:nvPr/>
        </p:nvPicPr>
        <p:blipFill>
          <a:blip r:embed="rId3">
            <a:alphaModFix/>
          </a:blip>
          <a:stretch>
            <a:fillRect/>
          </a:stretch>
        </p:blipFill>
        <p:spPr>
          <a:xfrm>
            <a:off x="5426875" y="425100"/>
            <a:ext cx="4763700" cy="57474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6"/>
          <p:cNvSpPr txBox="1"/>
          <p:nvPr>
            <p:ph type="title"/>
          </p:nvPr>
        </p:nvSpPr>
        <p:spPr>
          <a:xfrm>
            <a:off x="1154954" y="973668"/>
            <a:ext cx="8761413" cy="706964"/>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lt2"/>
              </a:buClr>
              <a:buSzPts val="3600"/>
              <a:buFont typeface="Century Gothic"/>
              <a:buNone/>
            </a:pPr>
            <a:r>
              <a:rPr lang="en-IN"/>
              <a:t>CONCLUSION</a:t>
            </a:r>
            <a:endParaRPr/>
          </a:p>
        </p:txBody>
      </p:sp>
      <p:sp>
        <p:nvSpPr>
          <p:cNvPr id="298" name="Google Shape;298;p26"/>
          <p:cNvSpPr txBox="1"/>
          <p:nvPr>
            <p:ph idx="1" type="body"/>
          </p:nvPr>
        </p:nvSpPr>
        <p:spPr>
          <a:xfrm>
            <a:off x="1683170" y="2603500"/>
            <a:ext cx="8825659" cy="3416300"/>
          </a:xfrm>
          <a:prstGeom prst="rect">
            <a:avLst/>
          </a:prstGeom>
          <a:noFill/>
          <a:ln>
            <a:noFill/>
          </a:ln>
        </p:spPr>
        <p:txBody>
          <a:bodyPr anchorCtr="0" anchor="t" bIns="45700" lIns="91425" spcFirstLastPara="1" rIns="91425" wrap="square" tIns="45700">
            <a:normAutofit/>
          </a:bodyPr>
          <a:lstStyle/>
          <a:p>
            <a:pPr indent="0" lvl="0" marL="0" rtl="0" algn="ctr">
              <a:lnSpc>
                <a:spcPct val="106000"/>
              </a:lnSpc>
              <a:spcBef>
                <a:spcPts val="1200"/>
              </a:spcBef>
              <a:spcAft>
                <a:spcPts val="0"/>
              </a:spcAft>
              <a:buClr>
                <a:schemeClr val="dk1"/>
              </a:buClr>
              <a:buSzPts val="1100"/>
              <a:buFont typeface="Arial"/>
              <a:buNone/>
            </a:pPr>
            <a:r>
              <a:rPr lang="en-IN" sz="1300">
                <a:solidFill>
                  <a:schemeClr val="dk1"/>
                </a:solidFill>
                <a:latin typeface="Arial"/>
                <a:ea typeface="Arial"/>
                <a:cs typeface="Arial"/>
                <a:sym typeface="Arial"/>
              </a:rPr>
              <a:t>This research  showed the model training process for the prediction of the Sale Price. One of the objectives of the paper was to check the important variable for the prediction of the price and how these variables describe the price. Through model training and evaluating its performance. ExtraTreesRegressor proved to be as best model. As the difference between the r2score and cross validation score was minimum. This project has increased my understanding of the concept. During the research I came across various challenges and while solving them I learned a lot of new things. For example. How to plot different charts. For example, I learned how to plot subplot. I learned new libraries and how to use them. I explored various methods for feature selection. Also, I came to understand how can multicollinearity can cause problem during the model training. The limitation of the solution provided is that the data carried a lot of unrealistic values. Apart from that my laptop took to much time while running certain command where I lost a lot of precious time. </a:t>
            </a:r>
            <a:endParaRPr sz="1300">
              <a:solidFill>
                <a:schemeClr val="dk1"/>
              </a:solidFill>
              <a:latin typeface="Arial"/>
              <a:ea typeface="Arial"/>
              <a:cs typeface="Arial"/>
              <a:sym typeface="Arial"/>
            </a:endParaRPr>
          </a:p>
          <a:p>
            <a:pPr indent="0" lvl="0" marL="0" rtl="0" algn="ctr">
              <a:spcBef>
                <a:spcPts val="1200"/>
              </a:spcBef>
              <a:spcAft>
                <a:spcPts val="0"/>
              </a:spcAft>
              <a:buSzPts val="144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